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_rels/slideLayout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27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" descr=""/>
          <p:cNvPicPr/>
          <p:nvPr/>
        </p:nvPicPr>
        <p:blipFill>
          <a:blip r:embed="rId1"/>
          <a:stretch/>
        </p:blipFill>
        <p:spPr>
          <a:xfrm>
            <a:off x="0" y="207360"/>
            <a:ext cx="9143640" cy="64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eme96">
  <a:themeElements>
    <a:clrScheme name="Theme9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">
              <a:schemeClr val="phClr">
                <a:tint val="37000"/>
              </a:schemeClr>
            </a:gs>
            <a:gs pos="1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">
              <a:schemeClr val="phClr">
                <a:shade val="93000"/>
              </a:schemeClr>
            </a:gs>
            <a:gs pos="1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">
              <a:schemeClr val="phClr">
                <a:tint val="45000"/>
                <a:shade val="99000"/>
              </a:schemeClr>
            </a:gs>
            <a:gs pos="1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LibreOffice/24.2.1.2$Windows_X86_64 LibreOffice_project/db4def46b0453cc22e2d0305797cf981b68ef5ac</Application>
  <AppVersion>15.0000</AppVersion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2024-08-23T10:34:09Z</dcterms:created>
  <dc:creator>Unknown Creator</dc:creator>
  <dc:description/>
  <dc:language>ru-RU</dc:language>
  <cp:lastModifiedBy/>
  <dcterms:modified xsi:type="dcterms:W3CDTF">2024-08-23T14:52:32Z</dcterms:modified>
  <cp:revision>1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i4>16</vt:i4>
  </property>
</Properties>
</file>