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342686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7437"/>
          <a:ext cx="9144000" cy="6665387"/>
          <a:chOff x="0" y="207437"/>
          <a:chExt cx="9144000" cy="6665387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7"/>
            <a:ext cx="9144000" cy="6457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Theme53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user20</cp:lastModifiedBy>
  <cp:revision>2</cp:revision>
  <dcterms:created xsi:type="dcterms:W3CDTF">2024-08-23T10:56:29Z</dcterms:created>
  <dcterms:modified xsi:type="dcterms:W3CDTF">2024-08-23T11:36:38Z</dcterms:modified>
  <cp:category/>
</cp:coreProperties>
</file>